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63" r:id="rId2"/>
    <p:sldId id="257" r:id="rId3"/>
    <p:sldId id="264" r:id="rId4"/>
    <p:sldId id="259" r:id="rId5"/>
    <p:sldId id="266" r:id="rId6"/>
    <p:sldId id="271" r:id="rId7"/>
    <p:sldId id="27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7-28T03:08:11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9049 7532 0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一组字符串数据的处理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4.4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534671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一组字符串数据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的处理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54ECBB22-17B5-4062-921C-FA7BB6A7DC13}"/>
              </a:ext>
            </a:extLst>
          </p:cNvPr>
          <p:cNvGrpSpPr/>
          <p:nvPr/>
        </p:nvGrpSpPr>
        <p:grpSpPr>
          <a:xfrm>
            <a:off x="679948" y="1028702"/>
            <a:ext cx="9088740" cy="539885"/>
            <a:chOff x="679948" y="1028702"/>
            <a:chExt cx="9088740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DE18E0E-AE13-4BD2-A94C-6D17E6CD1748}"/>
                </a:ext>
              </a:extLst>
            </p:cNvPr>
            <p:cNvSpPr/>
            <p:nvPr/>
          </p:nvSpPr>
          <p:spPr>
            <a:xfrm>
              <a:off x="749029" y="1070043"/>
              <a:ext cx="862765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id="{542BDD96-0012-4C45-9C5C-9D7333A0644C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5815EBB-6AEC-4F63-99EA-A5AAB3AF4E5A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1B2CB1-D790-4B9D-950B-D94816428E59}"/>
                </a:ext>
              </a:extLst>
            </p:cNvPr>
            <p:cNvSpPr txBox="1"/>
            <p:nvPr/>
          </p:nvSpPr>
          <p:spPr>
            <a:xfrm>
              <a:off x="2116401" y="1060569"/>
              <a:ext cx="7652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从键盘输入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个字符串，比较并输出最长的字符串。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5F8D794-9C07-4F0B-9FC7-2FDE1CEF2F3E}"/>
                </a:ext>
              </a:extLst>
            </p:cNvPr>
            <p:cNvGrpSpPr/>
            <p:nvPr/>
          </p:nvGrpSpPr>
          <p:grpSpPr>
            <a:xfrm>
              <a:off x="9266174" y="1041430"/>
              <a:ext cx="152814" cy="165397"/>
              <a:chOff x="9284280" y="1023324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01A5622-6995-49CF-A1B8-B372654F9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4280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67EAAF3-53A6-488F-B9FE-41F1B47A6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5301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8A2074E-7E68-4A2F-A590-99EA4B7D0E2A}"/>
                </a:ext>
              </a:extLst>
            </p:cNvPr>
            <p:cNvGrpSpPr/>
            <p:nvPr/>
          </p:nvGrpSpPr>
          <p:grpSpPr>
            <a:xfrm rot="5400000">
              <a:off x="9252722" y="1381241"/>
              <a:ext cx="152814" cy="165398"/>
              <a:chOff x="6186413" y="-2074166"/>
              <a:chExt cx="152814" cy="165398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71334EE3-FC1E-44E3-93EB-05107DD60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3" y="-2074166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BC0C22C-72F0-4F9F-BD19-198E63D40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6" y="-207416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EEA268A2-6A3E-4E93-A2E6-38CF3643760A}"/>
              </a:ext>
            </a:extLst>
          </p:cNvPr>
          <p:cNvSpPr txBox="1"/>
          <p:nvPr/>
        </p:nvSpPr>
        <p:spPr>
          <a:xfrm>
            <a:off x="1699363" y="2479570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假设共包含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每个字符串，每个字符串最长包含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个字符。解决这个问题分为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步，迭代输入所有的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个字符串，并假设最长的字符串是第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个字符串；第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步，迭代计算最长的字符串；第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步输出最长的字符串及其长度。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53C2F57-9BAE-43D5-B95E-A512B7A3722B}"/>
              </a:ext>
            </a:extLst>
          </p:cNvPr>
          <p:cNvGrpSpPr/>
          <p:nvPr/>
        </p:nvGrpSpPr>
        <p:grpSpPr>
          <a:xfrm rot="10800000" flipH="1">
            <a:off x="1424236" y="2007549"/>
            <a:ext cx="9210177" cy="3640711"/>
            <a:chOff x="850263" y="1552756"/>
            <a:chExt cx="13416557" cy="487707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FFD9AA8-9A1E-4B15-9A0A-43F80BDC6965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53" name="任意多边形 3">
                <a:extLst>
                  <a:ext uri="{FF2B5EF4-FFF2-40B4-BE49-F238E27FC236}">
                    <a16:creationId xmlns:a16="http://schemas.microsoft.com/office/drawing/2014/main" id="{0731A039-AAD7-4384-9AD9-20A62E44244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848EEEEF-3A30-40C5-80A6-10A1BCEF3C48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55" name="平行四边形 54">
                  <a:extLst>
                    <a:ext uri="{FF2B5EF4-FFF2-40B4-BE49-F238E27FC236}">
                      <a16:creationId xmlns:a16="http://schemas.microsoft.com/office/drawing/2014/main" id="{DB22AFD0-B0C6-4B1E-9677-94A0F0C150AB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6" name="平行四边形 55">
                  <a:extLst>
                    <a:ext uri="{FF2B5EF4-FFF2-40B4-BE49-F238E27FC236}">
                      <a16:creationId xmlns:a16="http://schemas.microsoft.com/office/drawing/2014/main" id="{93E2F2E7-1430-4D72-A09A-69EAAAE186A4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7" name="平行四边形 56">
                  <a:extLst>
                    <a:ext uri="{FF2B5EF4-FFF2-40B4-BE49-F238E27FC236}">
                      <a16:creationId xmlns:a16="http://schemas.microsoft.com/office/drawing/2014/main" id="{B0D3CFCC-80A9-4B3F-8B1D-3C7DCB578AF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40CED67D-0D9C-47A1-A9B5-EAD50886A8C2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1" name="平行四边形 50">
              <a:extLst>
                <a:ext uri="{FF2B5EF4-FFF2-40B4-BE49-F238E27FC236}">
                  <a16:creationId xmlns:a16="http://schemas.microsoft.com/office/drawing/2014/main" id="{A076955D-40E1-4607-9005-3E35CE02261C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2" name="平行四边形 51">
              <a:extLst>
                <a:ext uri="{FF2B5EF4-FFF2-40B4-BE49-F238E27FC236}">
                  <a16:creationId xmlns:a16="http://schemas.microsoft.com/office/drawing/2014/main" id="{58335ACC-BE14-47B6-A95F-094EB79699F4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A4FD0043-32A2-4DD1-A72A-7B36A8E49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57416"/>
              </p:ext>
            </p:extLst>
          </p:nvPr>
        </p:nvGraphicFramePr>
        <p:xfrm>
          <a:off x="1309463" y="1718167"/>
          <a:ext cx="10032994" cy="392892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4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3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99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47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en-US" alt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迭代输入所有的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个字符串；并假设第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个字符串是最长的字符串，初始时，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t=1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260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en-US" alt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en-US" alt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令 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 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的取值范围是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，对后面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M-1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个字符串进行如下操作：</a:t>
                      </a: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如果第</a:t>
                      </a:r>
                      <a:r>
                        <a:rPr lang="en-US" altLang="zh-CN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个字符串的长度大于</a:t>
                      </a:r>
                      <a:r>
                        <a:rPr lang="zh-CN" altLang="en-US" sz="2400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lang="en-US" altLang="zh-CN" sz="2400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zh-CN" altLang="en-US" sz="2400" kern="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字符串的长度</a:t>
                      </a:r>
                    </a:p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     则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t=i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20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en-US" altLang="zh-CN" sz="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输出第</a:t>
                      </a:r>
                      <a:r>
                        <a:rPr lang="en-US" alt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zh-CN" alt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个字符串及其长度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2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6963361" cy="461665"/>
            <a:chOff x="515938" y="1091211"/>
            <a:chExt cx="6963361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64977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提供的二维数组存储来多个字符串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6A951AF-6BF9-4AEB-B623-C7AFF1340501}"/>
              </a:ext>
            </a:extLst>
          </p:cNvPr>
          <p:cNvSpPr txBox="1"/>
          <p:nvPr/>
        </p:nvSpPr>
        <p:spPr>
          <a:xfrm>
            <a:off x="981504" y="2051955"/>
            <a:ext cx="8175079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对于多个字符串，可以用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的二维字符型数组来存储。</a:t>
            </a:r>
          </a:p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一个二维数据可以看作是由多个一维数据构成，使用二维数组可以存储一个二维数据或多个一维数据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字符串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name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]={"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Zhangsan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", "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Wangwu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"};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1ACBADC-8B2F-4E82-851B-DF5F024DAA47}"/>
              </a:ext>
            </a:extLst>
          </p:cNvPr>
          <p:cNvGrpSpPr/>
          <p:nvPr/>
        </p:nvGrpSpPr>
        <p:grpSpPr>
          <a:xfrm rot="10800000" flipH="1">
            <a:off x="616140" y="1824546"/>
            <a:ext cx="8540443" cy="2671356"/>
            <a:chOff x="850263" y="1552756"/>
            <a:chExt cx="13416557" cy="487707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3281040-A243-4616-84F6-EF0A6E74EC00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40" name="任意多边形 3">
                <a:extLst>
                  <a:ext uri="{FF2B5EF4-FFF2-40B4-BE49-F238E27FC236}">
                    <a16:creationId xmlns:a16="http://schemas.microsoft.com/office/drawing/2014/main" id="{E0AD1945-7276-4425-9305-21E43E089C33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8358F1C8-F0D0-4A78-BA00-59EAF68215D2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42" name="平行四边形 41">
                  <a:extLst>
                    <a:ext uri="{FF2B5EF4-FFF2-40B4-BE49-F238E27FC236}">
                      <a16:creationId xmlns:a16="http://schemas.microsoft.com/office/drawing/2014/main" id="{ED15D91B-2B4B-4236-AA35-13C0A7DBF1FC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D9896319-9E3C-4E1D-A6C7-0198E06F73F0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4" name="平行四边形 43">
                  <a:extLst>
                    <a:ext uri="{FF2B5EF4-FFF2-40B4-BE49-F238E27FC236}">
                      <a16:creationId xmlns:a16="http://schemas.microsoft.com/office/drawing/2014/main" id="{91157139-37A8-44BD-8E3C-B12E3832E013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FA12EDE3-7710-4B05-A985-B1CE9262A926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03F51124-272E-40D4-9A0D-336ECEC18353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09694F12-8E0C-4BE6-BE11-8973DA75D80E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783E7C51-BC61-4001-88AF-2E55B27E07A1}"/>
              </a:ext>
            </a:extLst>
          </p:cNvPr>
          <p:cNvSpPr txBox="1"/>
          <p:nvPr/>
        </p:nvSpPr>
        <p:spPr>
          <a:xfrm>
            <a:off x="575098" y="4709785"/>
            <a:ext cx="5832611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请回答：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name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是哪个字符？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name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是哪个字符？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、字符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对应的是数组的哪个元素？</a:t>
            </a:r>
          </a:p>
        </p:txBody>
      </p: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416DB1E4-4FA7-4439-AA8E-60F7C2EE8FE7}"/>
              </a:ext>
            </a:extLst>
          </p:cNvPr>
          <p:cNvGrpSpPr/>
          <p:nvPr/>
        </p:nvGrpSpPr>
        <p:grpSpPr>
          <a:xfrm>
            <a:off x="729933" y="1348509"/>
            <a:ext cx="10490124" cy="1966422"/>
            <a:chOff x="679941" y="943242"/>
            <a:chExt cx="10490124" cy="196642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00F5807-1F3E-4882-9AAA-7EB6BB03F24C}"/>
                </a:ext>
              </a:extLst>
            </p:cNvPr>
            <p:cNvSpPr/>
            <p:nvPr/>
          </p:nvSpPr>
          <p:spPr>
            <a:xfrm>
              <a:off x="749027" y="984582"/>
              <a:ext cx="10394688" cy="185158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流程图: 手动输入 34">
              <a:extLst>
                <a:ext uri="{FF2B5EF4-FFF2-40B4-BE49-F238E27FC236}">
                  <a16:creationId xmlns:a16="http://schemas.microsoft.com/office/drawing/2014/main" id="{160D307D-98F6-42C7-B215-47BB5FCA0280}"/>
                </a:ext>
              </a:extLst>
            </p:cNvPr>
            <p:cNvSpPr/>
            <p:nvPr/>
          </p:nvSpPr>
          <p:spPr>
            <a:xfrm rot="5400000">
              <a:off x="421731" y="1270534"/>
              <a:ext cx="1966422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B49B304-79D7-4159-A6AF-CF65D00E1794}"/>
                </a:ext>
              </a:extLst>
            </p:cNvPr>
            <p:cNvSpPr txBox="1"/>
            <p:nvPr/>
          </p:nvSpPr>
          <p:spPr>
            <a:xfrm>
              <a:off x="679941" y="1665146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293F365-1BDD-4743-962A-39694E8C6147}"/>
                </a:ext>
              </a:extLst>
            </p:cNvPr>
            <p:cNvSpPr txBox="1"/>
            <p:nvPr/>
          </p:nvSpPr>
          <p:spPr>
            <a:xfrm>
              <a:off x="2129943" y="1051549"/>
              <a:ext cx="901875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根据前面给出的算法，编写程序，定义二维字符型数组存储待处理的多个字符串，并用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语句和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语句实现求最长字符串的问题。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E5F9410-398E-425D-AAF2-93A59A2F9641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EA7DE46C-30AE-4EEA-82F5-F489A81B4B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3C83904D-96D3-4867-864B-40F42520D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C89087-6570-49F4-9130-D55708768A28}"/>
                </a:ext>
              </a:extLst>
            </p:cNvPr>
            <p:cNvGrpSpPr/>
            <p:nvPr/>
          </p:nvGrpSpPr>
          <p:grpSpPr>
            <a:xfrm rot="5400000">
              <a:off x="11009168" y="2712657"/>
              <a:ext cx="152814" cy="165397"/>
              <a:chOff x="7140750" y="1028702"/>
              <a:chExt cx="152814" cy="165397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F74AFFAB-917A-48D3-9563-D55729BC6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0750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4BBB313-82A3-4A75-A5E1-CCAC98A26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6771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462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A5F9B364-B286-4CD0-9A13-3ACF6BEFB242}"/>
              </a:ext>
            </a:extLst>
          </p:cNvPr>
          <p:cNvSpPr txBox="1"/>
          <p:nvPr/>
        </p:nvSpPr>
        <p:spPr>
          <a:xfrm>
            <a:off x="2422553" y="1313508"/>
            <a:ext cx="89473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int M=5;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 int N=20;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char str[M][N];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t=0;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"&lt;&lt;M&lt;&lt;"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个字符串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 = 0 ; i &lt; M ; i++)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 ;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9390E1D-8716-44EC-BF98-BF36931246EF}"/>
              </a:ext>
            </a:extLst>
          </p:cNvPr>
          <p:cNvGrpSpPr/>
          <p:nvPr/>
        </p:nvGrpSpPr>
        <p:grpSpPr>
          <a:xfrm>
            <a:off x="2141500" y="1133193"/>
            <a:ext cx="8230665" cy="5036734"/>
            <a:chOff x="4188196" y="2127479"/>
            <a:chExt cx="3910692" cy="365079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68D4B71-1290-4C93-B7C4-419A01E6B50B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1E059B00-41DF-4326-94A6-81C01F1E1664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3B8E190-B4BE-4148-B8EA-BBBC85F6A02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4A7600B7-5980-47C4-BE63-C7FBBDE59D7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BCAD24F3-0BB8-4C02-948C-839C2822F35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id="{82AADFC1-6F26-47B5-9922-FF5FEC1772A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74EAB4F-BBA9-41D0-8898-97065F2B818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810EDC9-76A1-4432-8D54-201E9C2ED11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3E1FBCC-5D32-400E-AECE-769FC117F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73AEABC-CBDC-46CA-94A9-7C9217915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3257640" y="2711520"/>
              <a:ext cx="360" cy="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8280" y="2702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72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A5F9B364-B286-4CD0-9A13-3ACF6BEFB242}"/>
              </a:ext>
            </a:extLst>
          </p:cNvPr>
          <p:cNvSpPr txBox="1"/>
          <p:nvPr/>
        </p:nvSpPr>
        <p:spPr>
          <a:xfrm>
            <a:off x="1400576" y="986483"/>
            <a:ext cx="89473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i=1; i&lt;M; i++)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if(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strlen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[i])&gt;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strlen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[t]))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t=i;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最长的字符串是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"&lt;&lt;str[t]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		 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，长度为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strlen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(str[t])&lt;&lt;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indent="457200">
              <a:lnSpc>
                <a:spcPct val="12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9390E1D-8716-44EC-BF98-BF36931246EF}"/>
              </a:ext>
            </a:extLst>
          </p:cNvPr>
          <p:cNvGrpSpPr/>
          <p:nvPr/>
        </p:nvGrpSpPr>
        <p:grpSpPr>
          <a:xfrm>
            <a:off x="1119523" y="739493"/>
            <a:ext cx="9418711" cy="5659561"/>
            <a:chOff x="4188196" y="2127479"/>
            <a:chExt cx="3910692" cy="365079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68D4B71-1290-4C93-B7C4-419A01E6B50B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1E059B00-41DF-4326-94A6-81C01F1E1664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3B8E190-B4BE-4148-B8EA-BBBC85F6A02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4A7600B7-5980-47C4-BE63-C7FBBDE59D7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BCAD24F3-0BB8-4C02-948C-839C2822F35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id="{82AADFC1-6F26-47B5-9922-FF5FEC1772A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74EAB4F-BBA9-41D0-8898-97065F2B818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810EDC9-76A1-4432-8D54-201E9C2ED11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3E1FBCC-5D32-400E-AECE-769FC117F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73AEABC-CBDC-46CA-94A9-7C9217915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A16D13A8-1AB0-4DE8-A3AC-8CEF64FD0C74}"/>
              </a:ext>
            </a:extLst>
          </p:cNvPr>
          <p:cNvSpPr txBox="1"/>
          <p:nvPr/>
        </p:nvSpPr>
        <p:spPr>
          <a:xfrm>
            <a:off x="1653766" y="4828238"/>
            <a:ext cx="3598862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strlen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是系统函数，求字符串的长度。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CB81C43-6B31-40BA-A477-1ADA2640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81" y="3855739"/>
            <a:ext cx="5332396" cy="25433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1D9510-6F4D-4F14-8F18-FF30D8DDC4F7}"/>
              </a:ext>
            </a:extLst>
          </p:cNvPr>
          <p:cNvCxnSpPr>
            <a:cxnSpLocks/>
          </p:cNvCxnSpPr>
          <p:nvPr/>
        </p:nvCxnSpPr>
        <p:spPr>
          <a:xfrm>
            <a:off x="1309800" y="4268135"/>
            <a:ext cx="899399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78A21DA-0CEF-4726-B84C-3A18015B30E3}"/>
              </a:ext>
            </a:extLst>
          </p:cNvPr>
          <p:cNvCxnSpPr>
            <a:cxnSpLocks/>
          </p:cNvCxnSpPr>
          <p:nvPr/>
        </p:nvCxnSpPr>
        <p:spPr>
          <a:xfrm>
            <a:off x="1309800" y="4315760"/>
            <a:ext cx="899399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0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350</Words>
  <Application>Microsoft Office PowerPoint</Application>
  <PresentationFormat>宽屏</PresentationFormat>
  <Paragraphs>47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54</cp:revision>
  <dcterms:created xsi:type="dcterms:W3CDTF">2018-07-20T07:37:48Z</dcterms:created>
  <dcterms:modified xsi:type="dcterms:W3CDTF">2018-08-01T10:49:34Z</dcterms:modified>
</cp:coreProperties>
</file>